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9" r:id="rId5"/>
    <p:sldId id="270" r:id="rId6"/>
    <p:sldId id="259" r:id="rId7"/>
    <p:sldId id="260" r:id="rId8"/>
    <p:sldId id="261" r:id="rId9"/>
    <p:sldId id="262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1600" y="1667435"/>
            <a:ext cx="8794376" cy="1815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24" y="0"/>
            <a:ext cx="12216024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0537" y="4347074"/>
            <a:ext cx="8825658" cy="86142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8566" y="1344706"/>
            <a:ext cx="8229600" cy="2084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THỂ DỤC LỚP 6</a:t>
            </a:r>
            <a:b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en-US" sz="48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dirty="0"/>
          </a:p>
        </p:txBody>
      </p:sp>
      <p:sp>
        <p:nvSpPr>
          <p:cNvPr id="8" name="Rectangle 7"/>
          <p:cNvSpPr/>
          <p:nvPr/>
        </p:nvSpPr>
        <p:spPr>
          <a:xfrm>
            <a:off x="2957607" y="3877235"/>
            <a:ext cx="6091517" cy="1331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B0F0"/>
                </a:solidFill>
              </a:rPr>
              <a:t>TRƯỜNG THCS – THPT PHAN CHÂU TRINH</a:t>
            </a:r>
          </a:p>
          <a:p>
            <a:pPr algn="ctr"/>
            <a:r>
              <a:rPr lang="vi-VN" dirty="0">
                <a:solidFill>
                  <a:srgbClr val="00B0F0"/>
                </a:solidFill>
              </a:rPr>
              <a:t>GIÁO VIÊN: ĐỖ THỊ NHƯ </a:t>
            </a:r>
            <a:r>
              <a:rPr lang="vi-VN" dirty="0" smtClean="0">
                <a:solidFill>
                  <a:srgbClr val="00B0F0"/>
                </a:solidFill>
              </a:rPr>
              <a:t>QUỲNH</a:t>
            </a:r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7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III/ KẾT THÚC</a:t>
            </a:r>
            <a:b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1/BÀI THỂ LỰC</a:t>
            </a:r>
            <a:b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9520" y="1859680"/>
            <a:ext cx="8216152" cy="1676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20s</a:t>
            </a:r>
          </a:p>
          <a:p>
            <a:pPr marL="0" indent="0">
              <a:buNone/>
            </a:pP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Plank 20s</a:t>
            </a:r>
          </a:p>
          <a:p>
            <a:pPr marL="0" indent="0">
              <a:buNone/>
            </a:pP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Thụt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Squat 20s</a:t>
            </a:r>
          </a:p>
          <a:p>
            <a:pPr marL="0" indent="0">
              <a:buNone/>
            </a:pPr>
            <a:endParaRPr lang="en-US" sz="2200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727" y="3899741"/>
            <a:ext cx="2950720" cy="1963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274" y="3899742"/>
            <a:ext cx="2751718" cy="1963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182" y="3899741"/>
            <a:ext cx="2623922" cy="1963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502" y="1496516"/>
            <a:ext cx="1809895" cy="183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21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871" y="238063"/>
            <a:ext cx="10131425" cy="145626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2/ THẢ LỎNG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65" t="42392" r="9044" b="39542"/>
          <a:stretch/>
        </p:blipFill>
        <p:spPr>
          <a:xfrm>
            <a:off x="1048871" y="1694330"/>
            <a:ext cx="9937375" cy="474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25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b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919" y="2065867"/>
            <a:ext cx="10131425" cy="4496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BTVN: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clip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gữi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GVBM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END !</a:t>
            </a:r>
          </a:p>
          <a:p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082" y="2825284"/>
            <a:ext cx="4773826" cy="22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40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130" y="883024"/>
            <a:ext cx="9404723" cy="1400530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THỂ DỤC LIÊN HOÀN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KHỞI ĐỘNG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II/ BÀI THỂ DỤC LIÊN HOÀN	</a:t>
            </a:r>
            <a:endParaRPr lang="en-US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1/ ÔN TẬP: TỪ NHỊP 1 ĐẾN NHỊP 8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HỌC 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NHỊP 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NHỊP 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KẾT THÚC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1/ BÀI THỂ LỰC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2/ THẢ LỎNG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3/ NHẬN XÉT</a:t>
            </a:r>
          </a:p>
        </p:txBody>
      </p:sp>
    </p:spTree>
    <p:extLst>
      <p:ext uri="{BB962C8B-B14F-4D97-AF65-F5344CB8AC3E}">
        <p14:creationId xmlns:p14="http://schemas.microsoft.com/office/powerpoint/2010/main" val="2041202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KHỞI ĐỘNG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524" y="1592067"/>
            <a:ext cx="3831759" cy="932329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0643"/>
          <a:stretch/>
        </p:blipFill>
        <p:spPr>
          <a:xfrm>
            <a:off x="5578567" y="676010"/>
            <a:ext cx="1588716" cy="1832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" r="9225" b="598"/>
          <a:stretch/>
        </p:blipFill>
        <p:spPr>
          <a:xfrm>
            <a:off x="2238420" y="2731416"/>
            <a:ext cx="7093839" cy="3986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3275" r="37167" b="4"/>
          <a:stretch/>
        </p:blipFill>
        <p:spPr>
          <a:xfrm>
            <a:off x="10050834" y="2406944"/>
            <a:ext cx="1600200" cy="1828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4820" b="19855"/>
          <a:stretch/>
        </p:blipFill>
        <p:spPr>
          <a:xfrm>
            <a:off x="7864567" y="1001606"/>
            <a:ext cx="1904517" cy="146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62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8904" y="278790"/>
            <a:ext cx="7781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01" y="896479"/>
            <a:ext cx="2245356" cy="262318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347049" y="2151383"/>
            <a:ext cx="649857" cy="218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039" y="896479"/>
            <a:ext cx="2464279" cy="2764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038" y="1083318"/>
            <a:ext cx="2875626" cy="2572378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6547451" y="2151383"/>
            <a:ext cx="697587" cy="239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904" y="3780437"/>
            <a:ext cx="2329133" cy="262036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10322945" y="2159265"/>
            <a:ext cx="697587" cy="239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342452" y="4971001"/>
            <a:ext cx="697587" cy="239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4510" y="4153978"/>
            <a:ext cx="2214163" cy="224682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6547450" y="4971001"/>
            <a:ext cx="697587" cy="239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1197" y="4123471"/>
            <a:ext cx="2486605" cy="22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3588588" y="1723248"/>
            <a:ext cx="802257" cy="252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40" y="582580"/>
            <a:ext cx="2257605" cy="2533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988" y="582579"/>
            <a:ext cx="2196322" cy="253353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6811453" y="1723248"/>
            <a:ext cx="802257" cy="252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853" y="582578"/>
            <a:ext cx="2125513" cy="253353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9963509" y="1723248"/>
            <a:ext cx="802257" cy="252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085" y="3513107"/>
            <a:ext cx="2293368" cy="24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2" y="372035"/>
            <a:ext cx="10272901" cy="1400530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II/ BÀI THỂ DỤC LIÊN 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b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ÔN TẬP: TỪ NHỊP 1 ĐẾN NHỊP 8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Nhịp</a:t>
            </a:r>
            <a:r>
              <a:rPr lang="en-US" dirty="0" smtClean="0"/>
              <a:t> 1</a:t>
            </a:r>
          </a:p>
          <a:p>
            <a:r>
              <a:rPr lang="en-US" dirty="0" err="1" smtClean="0"/>
              <a:t>Nhịp</a:t>
            </a:r>
            <a:r>
              <a:rPr lang="en-US" dirty="0" smtClean="0"/>
              <a:t> 2 </a:t>
            </a:r>
          </a:p>
          <a:p>
            <a:r>
              <a:rPr lang="en-US" dirty="0" err="1" smtClean="0"/>
              <a:t>Nhịp</a:t>
            </a:r>
            <a:r>
              <a:rPr lang="en-US" dirty="0" smtClean="0"/>
              <a:t> 3</a:t>
            </a:r>
          </a:p>
          <a:p>
            <a:r>
              <a:rPr lang="en-US" dirty="0" err="1" smtClean="0"/>
              <a:t>Nhịp</a:t>
            </a:r>
            <a:r>
              <a:rPr lang="en-US" dirty="0" smtClean="0"/>
              <a:t> 4</a:t>
            </a:r>
          </a:p>
          <a:p>
            <a:r>
              <a:rPr lang="en-US" dirty="0" err="1" smtClean="0"/>
              <a:t>Nhịp</a:t>
            </a:r>
            <a:r>
              <a:rPr lang="en-US" dirty="0" smtClean="0"/>
              <a:t> 5</a:t>
            </a:r>
          </a:p>
          <a:p>
            <a:r>
              <a:rPr lang="en-US" dirty="0" err="1" smtClean="0"/>
              <a:t>Nhịp</a:t>
            </a:r>
            <a:r>
              <a:rPr lang="en-US" dirty="0" smtClean="0"/>
              <a:t> 6</a:t>
            </a:r>
          </a:p>
          <a:p>
            <a:r>
              <a:rPr lang="en-US" dirty="0" err="1" smtClean="0"/>
              <a:t>Nhịp</a:t>
            </a:r>
            <a:r>
              <a:rPr lang="en-US" dirty="0" smtClean="0"/>
              <a:t> 7</a:t>
            </a:r>
          </a:p>
          <a:p>
            <a:r>
              <a:rPr lang="en-US" dirty="0" err="1" smtClean="0"/>
              <a:t>Nhịp</a:t>
            </a:r>
            <a:r>
              <a:rPr lang="en-US" dirty="0" smtClean="0"/>
              <a:t> 8</a:t>
            </a:r>
            <a:endParaRPr lang="en-US" dirty="0"/>
          </a:p>
        </p:txBody>
      </p:sp>
      <p:pic>
        <p:nvPicPr>
          <p:cNvPr id="6" name="f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0093" y="2005749"/>
            <a:ext cx="9294603" cy="428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392229" cy="1400530"/>
          </a:xfrm>
        </p:spPr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HỌC MỚI: TỪ NHỊP 9 ĐẾN NHỊP 14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9928" y="1680882"/>
            <a:ext cx="3371705" cy="14522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293240" y="1853248"/>
            <a:ext cx="2299602" cy="10623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516" y="3492081"/>
            <a:ext cx="2445719" cy="2949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0945" r="39587"/>
          <a:stretch/>
        </p:blipFill>
        <p:spPr>
          <a:xfrm>
            <a:off x="5366208" y="3253778"/>
            <a:ext cx="2132514" cy="28507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33012" y="1767065"/>
            <a:ext cx="2124636" cy="127991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9565" y="3249624"/>
            <a:ext cx="240082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32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6105" y="1055592"/>
            <a:ext cx="2743201" cy="15733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914900" y="1055591"/>
            <a:ext cx="2487706" cy="15733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13: Bật nhảy hai chân rộng hơn vai, hai tay đưa ra trước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85094" y="1055591"/>
            <a:ext cx="2326341" cy="15733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14: Thu về TTCB</a:t>
            </a:r>
          </a:p>
          <a:p>
            <a:pPr algn="just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584" y="2844051"/>
            <a:ext cx="948299" cy="3479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561" y="2844050"/>
            <a:ext cx="1352383" cy="3479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354" y="2848739"/>
            <a:ext cx="944962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51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9483" y="309283"/>
            <a:ext cx="8014447" cy="6992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THỂ DỤC LIÊN HOÀN</a:t>
            </a:r>
            <a:endParaRPr lang="en-US" sz="3600"/>
          </a:p>
        </p:txBody>
      </p:sp>
      <p:pic>
        <p:nvPicPr>
          <p:cNvPr id="5" name="f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035" end="1411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521" y="1497406"/>
            <a:ext cx="990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3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96</TotalTime>
  <Words>248</Words>
  <Application>Microsoft Office PowerPoint</Application>
  <PresentationFormat>Widescreen</PresentationFormat>
  <Paragraphs>48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Times New Roman</vt:lpstr>
      <vt:lpstr>Wingdings 3</vt:lpstr>
      <vt:lpstr>Ion</vt:lpstr>
      <vt:lpstr>PowerPoint Presentation</vt:lpstr>
      <vt:lpstr>BÀI THỂ DỤC LIÊN HOÀN lớp 6</vt:lpstr>
      <vt:lpstr>I/ KHỞI ĐỘNG</vt:lpstr>
      <vt:lpstr>PowerPoint Presentation</vt:lpstr>
      <vt:lpstr>PowerPoint Presentation</vt:lpstr>
      <vt:lpstr>II/ BÀI THỂ DỤC LIÊN HOÀN   1/ ÔN TẬP: TỪ NHỊP 1 ĐẾN NHỊP 8  </vt:lpstr>
      <vt:lpstr>2/ HỌC MỚI: TỪ NHỊP 9 ĐẾN NHỊP 14</vt:lpstr>
      <vt:lpstr>PowerPoint Presentation</vt:lpstr>
      <vt:lpstr>PowerPoint Presentation</vt:lpstr>
      <vt:lpstr>III/ KẾT THÚC   1/BÀI THỂ LỰC </vt:lpstr>
      <vt:lpstr>2/ THẢ LỎNG</vt:lpstr>
      <vt:lpstr>3/ NHẬN XÉT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THỂ DỤC LỚP 6 TUẦN 3</dc:title>
  <dc:creator>Admin</dc:creator>
  <cp:lastModifiedBy>Admin</cp:lastModifiedBy>
  <cp:revision>11</cp:revision>
  <dcterms:created xsi:type="dcterms:W3CDTF">2021-09-13T03:13:56Z</dcterms:created>
  <dcterms:modified xsi:type="dcterms:W3CDTF">2021-09-13T09:19:29Z</dcterms:modified>
</cp:coreProperties>
</file>